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A721-88A3-49A0-8C76-A33501FB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7374-17C6-4BB8-872B-1CD23A7D3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A3C-3415-439A-A0E5-C10E6067C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0618-677C-4248-8311-E30978A05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0AD5-059D-4BAF-BAC0-F9BD37AEF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B2F0-EBC4-4408-B5BA-E9084533B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43B5-DA60-47F3-B3C7-076C9B637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5880-517B-43AD-9A7B-70A56C4F9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E578-66CD-4B1D-A6CF-B016AADAB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2999-BDE1-4C24-B689-B0DF24215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5A43-8B08-4808-8CB3-5F956C9BA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1F1B-6D33-483F-9CB0-56C711050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00600"/>
            <a:ext cx="7239000" cy="762000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Great L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1850" y="2476500"/>
            <a:ext cx="24003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r>
              <a:rPr lang="en-US" sz="4000" b="1" i="1" dirty="0" smtClean="0">
                <a:solidFill>
                  <a:srgbClr val="002060"/>
                </a:solidFill>
              </a:rPr>
              <a:t>Refrain:</a:t>
            </a:r>
            <a:endParaRPr lang="en-US" sz="4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4000" b="1" i="1" dirty="0" smtClean="0"/>
              <a:t>Blessed are those who have mercy</a:t>
            </a:r>
            <a:endParaRPr lang="en-US" sz="4000" dirty="0" smtClean="0"/>
          </a:p>
          <a:p>
            <a:pPr algn="ctr">
              <a:buNone/>
            </a:pPr>
            <a:r>
              <a:rPr lang="en-US" sz="4000" b="1" i="1" dirty="0" smtClean="0"/>
              <a:t>Who give to the poor and fast and pray</a:t>
            </a:r>
            <a:endParaRPr lang="en-US" sz="4000" dirty="0" smtClean="0"/>
          </a:p>
          <a:p>
            <a:pPr algn="ctr">
              <a:buNone/>
            </a:pPr>
            <a:r>
              <a:rPr lang="en-US" sz="4000" b="1" i="1" dirty="0" smtClean="0"/>
              <a:t>The Holy Spirit will fill their hearts</a:t>
            </a:r>
            <a:endParaRPr lang="en-US" sz="4000" dirty="0" smtClean="0"/>
          </a:p>
          <a:p>
            <a:pPr algn="ctr">
              <a:buNone/>
            </a:pPr>
            <a:r>
              <a:rPr lang="en-US" sz="4000" b="1" i="1" dirty="0" smtClean="0"/>
              <a:t>The Son will show them mercy on Judgment Day.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495800"/>
          </a:xfrm>
        </p:spPr>
        <p:txBody>
          <a:bodyPr>
            <a:normAutofit/>
          </a:bodyPr>
          <a:lstStyle/>
          <a:p>
            <a:pPr marL="640080" lvl="0" indent="-512763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Moses fasted for forty days</a:t>
            </a:r>
            <a:br>
              <a:rPr lang="en-US" dirty="0" smtClean="0"/>
            </a:br>
            <a:r>
              <a:rPr lang="en-US" dirty="0" smtClean="0"/>
              <a:t>To be purified in body and spirit</a:t>
            </a:r>
            <a:br>
              <a:rPr lang="en-US" dirty="0" smtClean="0"/>
            </a:br>
            <a:r>
              <a:rPr lang="en-US" dirty="0" smtClean="0"/>
              <a:t>To receive from God the two tablets</a:t>
            </a:r>
            <a:br>
              <a:rPr lang="en-US" dirty="0" smtClean="0"/>
            </a:br>
            <a:r>
              <a:rPr lang="en-US" dirty="0" smtClean="0"/>
              <a:t>With the Ten Commandments written on them.</a:t>
            </a:r>
          </a:p>
          <a:p>
            <a:pPr marL="640080" indent="-512763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When Moses saw the almighty God</a:t>
            </a:r>
            <a:br>
              <a:rPr lang="en-US" dirty="0" smtClean="0"/>
            </a:br>
            <a:r>
              <a:rPr lang="en-US" dirty="0" smtClean="0"/>
              <a:t>His glory filled Moses with grace</a:t>
            </a:r>
            <a:br>
              <a:rPr lang="en-US" dirty="0" smtClean="0"/>
            </a:br>
            <a:r>
              <a:rPr lang="en-US" dirty="0" smtClean="0"/>
              <a:t>The people of Israel covered their eyes</a:t>
            </a:r>
            <a:br>
              <a:rPr lang="en-US" dirty="0" smtClean="0"/>
            </a:br>
            <a:r>
              <a:rPr lang="en-US" dirty="0" smtClean="0"/>
              <a:t>They could not look at his radiant face.</a:t>
            </a:r>
          </a:p>
          <a:p>
            <a:pPr marL="512763" lvl="0" indent="-512763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495800"/>
          </a:xfrm>
        </p:spPr>
        <p:txBody>
          <a:bodyPr>
            <a:normAutofit fontScale="92500" lnSpcReduction="10000"/>
          </a:bodyPr>
          <a:lstStyle/>
          <a:p>
            <a:pPr marL="641667" lvl="0" indent="-514350">
              <a:spcBef>
                <a:spcPts val="1200"/>
              </a:spcBef>
              <a:buFont typeface="+mj-lt"/>
              <a:buAutoNum type="arabicPeriod" startAt="3"/>
            </a:pPr>
            <a:r>
              <a:rPr lang="en-US" dirty="0" smtClean="0"/>
              <a:t>Fasting and prayer of the prophet Daniel</a:t>
            </a:r>
            <a:br>
              <a:rPr lang="en-US" dirty="0" smtClean="0"/>
            </a:br>
            <a:r>
              <a:rPr lang="en-US" dirty="0" smtClean="0"/>
              <a:t>Saved his life in the lions´ den</a:t>
            </a:r>
            <a:br>
              <a:rPr lang="en-US" dirty="0" smtClean="0"/>
            </a:br>
            <a:r>
              <a:rPr lang="en-US" dirty="0" smtClean="0"/>
              <a:t>The Lord kept shut the lions´ mouths</a:t>
            </a:r>
            <a:br>
              <a:rPr lang="en-US" dirty="0" smtClean="0"/>
            </a:br>
            <a:r>
              <a:rPr lang="en-US" dirty="0" smtClean="0"/>
              <a:t>For God protects His holy men.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2060"/>
                </a:solidFill>
              </a:rPr>
              <a:t>Refrain:</a:t>
            </a:r>
            <a:endParaRPr lang="en-US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b="1" i="1" dirty="0" smtClean="0"/>
              <a:t>Blessed are those who have mercy</a:t>
            </a:r>
            <a:br>
              <a:rPr lang="en-US" b="1" i="1" dirty="0" smtClean="0"/>
            </a:br>
            <a:r>
              <a:rPr lang="en-US" b="1" i="1" dirty="0" smtClean="0"/>
              <a:t>Who give to the poor and fast and pray</a:t>
            </a:r>
            <a:br>
              <a:rPr lang="en-US" b="1" i="1" dirty="0" smtClean="0"/>
            </a:br>
            <a:r>
              <a:rPr lang="en-US" b="1" i="1" dirty="0" smtClean="0"/>
              <a:t>The Holy Spirit will fill their hearts</a:t>
            </a:r>
            <a:br>
              <a:rPr lang="en-US" b="1" i="1" dirty="0" smtClean="0"/>
            </a:br>
            <a:r>
              <a:rPr lang="en-US" b="1" i="1" dirty="0" smtClean="0"/>
              <a:t>The Son will show them mercy on Judgment Day.</a:t>
            </a:r>
            <a:endParaRPr lang="en-US" dirty="0" smtClean="0"/>
          </a:p>
          <a:p>
            <a:pPr marL="512763" lvl="0" indent="-512763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495800"/>
          </a:xfrm>
        </p:spPr>
        <p:txBody>
          <a:bodyPr>
            <a:normAutofit/>
          </a:bodyPr>
          <a:lstStyle/>
          <a:p>
            <a:pPr marL="641667" lvl="0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en-US" dirty="0" smtClean="0"/>
              <a:t>Elijah fasted and prayed that the </a:t>
            </a:r>
            <a:r>
              <a:rPr lang="en-US" dirty="0" smtClean="0"/>
              <a:t>sky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three and half years would not </a:t>
            </a:r>
            <a:r>
              <a:rPr lang="en-US" dirty="0" smtClean="0"/>
              <a:t>rain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 smtClean="0"/>
              <a:t>the Israelites who went </a:t>
            </a:r>
            <a:r>
              <a:rPr lang="en-US" dirty="0" smtClean="0"/>
              <a:t>astray</a:t>
            </a:r>
            <a:br>
              <a:rPr lang="en-US" dirty="0" smtClean="0"/>
            </a:br>
            <a:r>
              <a:rPr lang="en-US" dirty="0" smtClean="0"/>
              <a:t>Would </a:t>
            </a:r>
            <a:r>
              <a:rPr lang="en-US" dirty="0" smtClean="0"/>
              <a:t>feel hunger, agony and pain.</a:t>
            </a:r>
            <a:endParaRPr lang="en-US" dirty="0" smtClean="0"/>
          </a:p>
          <a:p>
            <a:pPr marL="641667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en-US" dirty="0" smtClean="0"/>
              <a:t>As they repented he asked the </a:t>
            </a:r>
            <a:r>
              <a:rPr lang="en-US" dirty="0" smtClean="0"/>
              <a:t>Lord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bring the rain with His mighty </a:t>
            </a:r>
            <a:r>
              <a:rPr lang="en-US" dirty="0" smtClean="0"/>
              <a:t>hand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Lord opened the gates of </a:t>
            </a:r>
            <a:r>
              <a:rPr lang="en-US" dirty="0" smtClean="0"/>
              <a:t>heaven</a:t>
            </a:r>
            <a:br>
              <a:rPr lang="en-US" dirty="0" smtClean="0"/>
            </a:br>
            <a:r>
              <a:rPr lang="en-US" dirty="0" smtClean="0"/>
              <a:t>Rain </a:t>
            </a:r>
            <a:r>
              <a:rPr lang="en-US" dirty="0" smtClean="0"/>
              <a:t>and rejoicing filled the land.</a:t>
            </a:r>
          </a:p>
          <a:p>
            <a:pPr marL="512763" lvl="0" indent="-512763">
              <a:buFont typeface="+mj-lt"/>
              <a:buAutoNum type="arabicPeriod" startAt="4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495800"/>
          </a:xfrm>
        </p:spPr>
        <p:txBody>
          <a:bodyPr>
            <a:normAutofit fontScale="92500" lnSpcReduction="10000"/>
          </a:bodyPr>
          <a:lstStyle/>
          <a:p>
            <a:pPr marL="641667" lvl="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en-US" sz="3500" dirty="0" smtClean="0"/>
              <a:t>Fasting and prayers of the </a:t>
            </a:r>
            <a:r>
              <a:rPr lang="en-US" sz="3500" dirty="0" smtClean="0"/>
              <a:t>Ninevites</a:t>
            </a:r>
            <a:br>
              <a:rPr lang="en-US" sz="3500" dirty="0" smtClean="0"/>
            </a:br>
            <a:r>
              <a:rPr lang="en-US" sz="3500" dirty="0" smtClean="0"/>
              <a:t>As they appealed to God </a:t>
            </a:r>
            <a:r>
              <a:rPr lang="en-US" sz="3500" dirty="0" smtClean="0"/>
              <a:t>above</a:t>
            </a:r>
            <a:br>
              <a:rPr lang="en-US" sz="3500" dirty="0" smtClean="0"/>
            </a:br>
            <a:r>
              <a:rPr lang="en-US" sz="3500" dirty="0" smtClean="0"/>
              <a:t>When they repented God forgave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Their sins and filled them with His love</a:t>
            </a:r>
            <a:r>
              <a:rPr lang="en-US" sz="35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2060"/>
                </a:solidFill>
              </a:rPr>
              <a:t>Refrain:</a:t>
            </a:r>
            <a:endParaRPr lang="en-US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b="1" i="1" dirty="0" smtClean="0"/>
              <a:t>Blessed </a:t>
            </a:r>
            <a:r>
              <a:rPr lang="en-US" b="1" i="1" dirty="0" smtClean="0"/>
              <a:t>are those who have mercy</a:t>
            </a:r>
            <a:br>
              <a:rPr lang="en-US" b="1" i="1" dirty="0" smtClean="0"/>
            </a:br>
            <a:r>
              <a:rPr lang="en-US" b="1" i="1" dirty="0" smtClean="0"/>
              <a:t>Who give to the poor and fast and pray</a:t>
            </a:r>
            <a:br>
              <a:rPr lang="en-US" b="1" i="1" dirty="0" smtClean="0"/>
            </a:br>
            <a:r>
              <a:rPr lang="en-US" b="1" i="1" dirty="0" smtClean="0"/>
              <a:t>The Holy Spirit will fill their hearts</a:t>
            </a:r>
            <a:br>
              <a:rPr lang="en-US" b="1" i="1" dirty="0" smtClean="0"/>
            </a:br>
            <a:r>
              <a:rPr lang="en-US" b="1" i="1" dirty="0" smtClean="0"/>
              <a:t>The Son will show them mercy on Judgment Day.</a:t>
            </a:r>
            <a:endParaRPr lang="en-US" dirty="0" smtClean="0"/>
          </a:p>
          <a:p>
            <a:pPr marL="512763" lvl="0" indent="-512763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495800"/>
          </a:xfrm>
        </p:spPr>
        <p:txBody>
          <a:bodyPr>
            <a:normAutofit/>
          </a:bodyPr>
          <a:lstStyle/>
          <a:p>
            <a:pPr marL="641667" lvl="0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dirty="0" smtClean="0"/>
              <a:t>Fasting and prayers of the </a:t>
            </a:r>
            <a:r>
              <a:rPr lang="en-US" dirty="0" smtClean="0"/>
              <a:t>Disciples</a:t>
            </a:r>
            <a:br>
              <a:rPr lang="en-US" dirty="0" smtClean="0"/>
            </a:br>
            <a:r>
              <a:rPr lang="en-US" dirty="0" smtClean="0"/>
              <a:t>Spread </a:t>
            </a:r>
            <a:r>
              <a:rPr lang="en-US" dirty="0" smtClean="0"/>
              <a:t>God’s Word to every </a:t>
            </a:r>
            <a:r>
              <a:rPr lang="en-US" dirty="0" smtClean="0"/>
              <a:t>nation</a:t>
            </a:r>
            <a:br>
              <a:rPr lang="en-US" dirty="0" smtClean="0"/>
            </a:br>
            <a:r>
              <a:rPr lang="en-US" dirty="0" smtClean="0"/>
              <a:t>Baptizing </a:t>
            </a:r>
            <a:r>
              <a:rPr lang="en-US" dirty="0" smtClean="0"/>
              <a:t>and preaching the Holy </a:t>
            </a:r>
            <a:r>
              <a:rPr lang="en-US" dirty="0" smtClean="0"/>
              <a:t>Gospel</a:t>
            </a:r>
            <a:br>
              <a:rPr lang="en-US" dirty="0" smtClean="0"/>
            </a:br>
            <a:r>
              <a:rPr lang="en-US" dirty="0" smtClean="0"/>
              <a:t>Healing </a:t>
            </a:r>
            <a:r>
              <a:rPr lang="en-US" dirty="0" smtClean="0"/>
              <a:t>and bringing salvation.</a:t>
            </a:r>
            <a:endParaRPr lang="en-US" dirty="0" smtClean="0"/>
          </a:p>
          <a:p>
            <a:pPr marL="641667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dirty="0" smtClean="0"/>
              <a:t>Fasting and prayers of the </a:t>
            </a:r>
            <a:r>
              <a:rPr lang="en-US" dirty="0" smtClean="0"/>
              <a:t>martyrs</a:t>
            </a:r>
            <a:br>
              <a:rPr lang="en-US" dirty="0" smtClean="0"/>
            </a:br>
            <a:r>
              <a:rPr lang="en-US" dirty="0" smtClean="0"/>
              <a:t>Gave </a:t>
            </a:r>
            <a:r>
              <a:rPr lang="en-US" dirty="0" smtClean="0"/>
              <a:t>them the power to stand the </a:t>
            </a:r>
            <a:r>
              <a:rPr lang="en-US" dirty="0" smtClean="0"/>
              <a:t>pain</a:t>
            </a:r>
            <a:br>
              <a:rPr lang="en-US" dirty="0" smtClean="0"/>
            </a:br>
            <a:r>
              <a:rPr lang="en-US" dirty="0" smtClean="0"/>
              <a:t>Knowing </a:t>
            </a:r>
            <a:r>
              <a:rPr lang="en-US" dirty="0" smtClean="0"/>
              <a:t>that even losing their </a:t>
            </a:r>
            <a:r>
              <a:rPr lang="en-US" dirty="0" smtClean="0"/>
              <a:t>lives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/>
              <a:t>nothing compared to their heavenly gain.</a:t>
            </a:r>
            <a:endParaRPr lang="en-US" dirty="0" smtClean="0"/>
          </a:p>
          <a:p>
            <a:pPr marL="512763" lvl="0" indent="-512763">
              <a:buFont typeface="+mj-lt"/>
              <a:buAutoNum type="arabicPeriod" startAt="7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Blessed Are Those Who Have Mercy</a:t>
            </a:r>
            <a:endParaRPr lang="en-US" sz="4000" b="1" u="sng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495800"/>
          </a:xfrm>
        </p:spPr>
        <p:txBody>
          <a:bodyPr>
            <a:normAutofit fontScale="92500" lnSpcReduction="10000"/>
          </a:bodyPr>
          <a:lstStyle/>
          <a:p>
            <a:pPr marL="641667" lvl="0" indent="-514350">
              <a:spcBef>
                <a:spcPts val="1200"/>
              </a:spcBef>
              <a:buFont typeface="+mj-lt"/>
              <a:buAutoNum type="arabicPeriod" startAt="9"/>
            </a:pPr>
            <a:r>
              <a:rPr lang="en-US" sz="3500" dirty="0" smtClean="0"/>
              <a:t>Fasting and prayers of the </a:t>
            </a:r>
            <a:r>
              <a:rPr lang="en-US" sz="3500" dirty="0" smtClean="0"/>
              <a:t>righteous</a:t>
            </a:r>
            <a:br>
              <a:rPr lang="en-US" sz="3500" dirty="0" smtClean="0"/>
            </a:br>
            <a:r>
              <a:rPr lang="en-US" sz="3500" dirty="0" smtClean="0"/>
              <a:t>And </a:t>
            </a:r>
            <a:r>
              <a:rPr lang="en-US" sz="3500" dirty="0" smtClean="0"/>
              <a:t>cross-bearers kept them </a:t>
            </a:r>
            <a:r>
              <a:rPr lang="en-US" sz="3500" dirty="0" smtClean="0"/>
              <a:t>living</a:t>
            </a:r>
            <a:br>
              <a:rPr lang="en-US" sz="3500" dirty="0" smtClean="0"/>
            </a:br>
            <a:r>
              <a:rPr lang="en-US" sz="3500" dirty="0" smtClean="0"/>
              <a:t>In </a:t>
            </a:r>
            <a:r>
              <a:rPr lang="en-US" sz="3500" dirty="0" smtClean="0"/>
              <a:t>the caves, deserts and </a:t>
            </a:r>
            <a:r>
              <a:rPr lang="en-US" sz="3500" dirty="0" smtClean="0"/>
              <a:t>mountains</a:t>
            </a:r>
            <a:br>
              <a:rPr lang="en-US" sz="3500" dirty="0" smtClean="0"/>
            </a:br>
            <a:r>
              <a:rPr lang="en-US" sz="3500" dirty="0" smtClean="0"/>
              <a:t>Because </a:t>
            </a:r>
            <a:r>
              <a:rPr lang="en-US" sz="3500" dirty="0" smtClean="0"/>
              <a:t>of their love For Christ the King.</a:t>
            </a:r>
            <a:endParaRPr lang="en-US" sz="3500" dirty="0" smtClean="0"/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2060"/>
                </a:solidFill>
              </a:rPr>
              <a:t>Refrain:</a:t>
            </a:r>
            <a:endParaRPr lang="en-US" dirty="0" smtClean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b="1" i="1" dirty="0" smtClean="0"/>
              <a:t>Blessed </a:t>
            </a:r>
            <a:r>
              <a:rPr lang="en-US" b="1" i="1" dirty="0" smtClean="0"/>
              <a:t>are those who have mercy</a:t>
            </a:r>
            <a:br>
              <a:rPr lang="en-US" b="1" i="1" dirty="0" smtClean="0"/>
            </a:br>
            <a:r>
              <a:rPr lang="en-US" b="1" i="1" dirty="0" smtClean="0"/>
              <a:t>Who give to the poor and fast and pray</a:t>
            </a:r>
            <a:br>
              <a:rPr lang="en-US" b="1" i="1" dirty="0" smtClean="0"/>
            </a:br>
            <a:r>
              <a:rPr lang="en-US" b="1" i="1" dirty="0" smtClean="0"/>
              <a:t>The Holy Spirit will fill their hearts</a:t>
            </a:r>
            <a:br>
              <a:rPr lang="en-US" b="1" i="1" dirty="0" smtClean="0"/>
            </a:br>
            <a:r>
              <a:rPr lang="en-US" b="1" i="1" dirty="0" smtClean="0"/>
              <a:t>The Son will show them mercy on Judgment Day.</a:t>
            </a:r>
            <a:endParaRPr lang="en-US" dirty="0" smtClean="0"/>
          </a:p>
          <a:p>
            <a:pPr marL="512763" lvl="0" indent="-512763">
              <a:buFont typeface="+mj-lt"/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5562600"/>
            <a:ext cx="2514600" cy="762000"/>
          </a:xfrm>
        </p:spPr>
        <p:txBody>
          <a:bodyPr/>
          <a:lstStyle/>
          <a:p>
            <a:r>
              <a:rPr lang="en-US" b="1" dirty="0" smtClean="0"/>
              <a:t>The End</a:t>
            </a:r>
            <a:endParaRPr lang="en-US" b="1" dirty="0"/>
          </a:p>
        </p:txBody>
      </p:sp>
      <p:pic>
        <p:nvPicPr>
          <p:cNvPr id="5" name="Picture 4" descr="Humi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9850" y="533400"/>
            <a:ext cx="39243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121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Blessed Are Those Who Have Mercy</vt:lpstr>
      <vt:lpstr>Blessed Are Those Who Have Mercy</vt:lpstr>
      <vt:lpstr>Blessed Are Those Who Have Mercy</vt:lpstr>
      <vt:lpstr>Blessed Are Those Who Have Mercy</vt:lpstr>
      <vt:lpstr>Blessed Are Those Who Have Mercy</vt:lpstr>
      <vt:lpstr>Blessed Are Those Who Have Mercy</vt:lpstr>
      <vt:lpstr>Blessed Are Those Who Have Mercy</vt:lpstr>
      <vt:lpstr>The End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Ossama Ekladious</dc:creator>
  <cp:lastModifiedBy>Ossama Ekladious</cp:lastModifiedBy>
  <cp:revision>27</cp:revision>
  <dcterms:created xsi:type="dcterms:W3CDTF">2015-07-10T02:51:44Z</dcterms:created>
  <dcterms:modified xsi:type="dcterms:W3CDTF">2018-03-10T19:08:04Z</dcterms:modified>
</cp:coreProperties>
</file>