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CC9F-3F9A-4E3A-8781-172543037682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3DF-3002-4323-8A04-8DFABAF14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CC9F-3F9A-4E3A-8781-172543037682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3DF-3002-4323-8A04-8DFABAF14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CC9F-3F9A-4E3A-8781-172543037682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3DF-3002-4323-8A04-8DFABAF14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CC9F-3F9A-4E3A-8781-172543037682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3DF-3002-4323-8A04-8DFABAF14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CC9F-3F9A-4E3A-8781-172543037682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3DF-3002-4323-8A04-8DFABAF14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CC9F-3F9A-4E3A-8781-172543037682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3DF-3002-4323-8A04-8DFABAF14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CC9F-3F9A-4E3A-8781-172543037682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3DF-3002-4323-8A04-8DFABAF14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CC9F-3F9A-4E3A-8781-172543037682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3DF-3002-4323-8A04-8DFABAF14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CC9F-3F9A-4E3A-8781-172543037682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3DF-3002-4323-8A04-8DFABAF14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CC9F-3F9A-4E3A-8781-172543037682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3DF-3002-4323-8A04-8DFABAF14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CC9F-3F9A-4E3A-8781-172543037682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2A3DF-3002-4323-8A04-8DFABAF14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1CC9F-3F9A-4E3A-8781-172543037682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A3DF-3002-4323-8A04-8DFABAF14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38800"/>
            <a:ext cx="6400800" cy="609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Happy Times Is What We Spend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Happy Times Is What We 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 marL="512763" indent="-5127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Refrain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3700" b="1" dirty="0" smtClean="0">
                <a:solidFill>
                  <a:srgbClr val="C00000"/>
                </a:solidFill>
              </a:rPr>
              <a:t>Happy times is what we spend </a:t>
            </a:r>
            <a:br>
              <a:rPr lang="en-US" sz="3700" b="1" dirty="0" smtClean="0">
                <a:solidFill>
                  <a:srgbClr val="C00000"/>
                </a:solidFill>
              </a:rPr>
            </a:br>
            <a:r>
              <a:rPr lang="en-US" sz="3700" b="1" dirty="0" smtClean="0">
                <a:solidFill>
                  <a:srgbClr val="C00000"/>
                </a:solidFill>
              </a:rPr>
              <a:t>With Our Savior during Lent, </a:t>
            </a:r>
            <a:br>
              <a:rPr lang="en-US" sz="3700" b="1" dirty="0" smtClean="0">
                <a:solidFill>
                  <a:srgbClr val="C00000"/>
                </a:solidFill>
              </a:rPr>
            </a:br>
            <a:r>
              <a:rPr lang="en-US" sz="3700" b="1" dirty="0" smtClean="0">
                <a:solidFill>
                  <a:srgbClr val="C00000"/>
                </a:solidFill>
              </a:rPr>
              <a:t>And the Gospel in the Liturgy </a:t>
            </a:r>
            <a:br>
              <a:rPr lang="en-US" sz="3700" b="1" dirty="0" smtClean="0">
                <a:solidFill>
                  <a:srgbClr val="C00000"/>
                </a:solidFill>
              </a:rPr>
            </a:br>
            <a:r>
              <a:rPr lang="en-US" sz="3700" b="1" dirty="0" smtClean="0">
                <a:solidFill>
                  <a:srgbClr val="C00000"/>
                </a:solidFill>
              </a:rPr>
              <a:t>Has a message that He sent. </a:t>
            </a:r>
            <a:br>
              <a:rPr lang="en-US" sz="3700" b="1" dirty="0" smtClean="0">
                <a:solidFill>
                  <a:srgbClr val="C00000"/>
                </a:solidFill>
              </a:rPr>
            </a:br>
            <a:r>
              <a:rPr lang="en-US" sz="3700" b="1" dirty="0" smtClean="0">
                <a:solidFill>
                  <a:srgbClr val="C00000"/>
                </a:solidFill>
              </a:rPr>
              <a:t>When we fast and pray, we learn</a:t>
            </a:r>
            <a:br>
              <a:rPr lang="en-US" sz="3700" b="1" dirty="0" smtClean="0">
                <a:solidFill>
                  <a:srgbClr val="C00000"/>
                </a:solidFill>
              </a:rPr>
            </a:br>
            <a:r>
              <a:rPr lang="en-US" sz="3700" b="1" dirty="0" smtClean="0">
                <a:solidFill>
                  <a:srgbClr val="C00000"/>
                </a:solidFill>
              </a:rPr>
              <a:t>To live by every word He said.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700" b="1" dirty="0" smtClean="0"/>
              <a:t>The first </a:t>
            </a:r>
            <a:r>
              <a:rPr lang="en-US" sz="3700" b="1" dirty="0"/>
              <a:t>thing we learn to keep </a:t>
            </a:r>
            <a:r>
              <a:rPr lang="en-US" sz="3700" b="1" dirty="0" smtClean="0"/>
              <a:t/>
            </a:r>
            <a:br>
              <a:rPr lang="en-US" sz="3700" b="1" dirty="0" smtClean="0"/>
            </a:br>
            <a:r>
              <a:rPr lang="en-US" sz="3700" b="1" dirty="0" smtClean="0"/>
              <a:t>Spiritual </a:t>
            </a:r>
            <a:r>
              <a:rPr lang="en-US" sz="3700" b="1" dirty="0"/>
              <a:t>works secret and deep, </a:t>
            </a:r>
            <a:r>
              <a:rPr lang="en-US" sz="3700" b="1" dirty="0" smtClean="0"/>
              <a:t/>
            </a:r>
            <a:br>
              <a:rPr lang="en-US" sz="3700" b="1" dirty="0" smtClean="0"/>
            </a:br>
            <a:r>
              <a:rPr lang="en-US" sz="3700" b="1" dirty="0" smtClean="0"/>
              <a:t>When we offer alms we say</a:t>
            </a:r>
            <a:r>
              <a:rPr lang="en-US" sz="3700" b="1" dirty="0"/>
              <a:t>, </a:t>
            </a:r>
            <a:r>
              <a:rPr lang="en-US" sz="3700" b="1" dirty="0" smtClean="0"/>
              <a:t/>
            </a:r>
            <a:br>
              <a:rPr lang="en-US" sz="3700" b="1" dirty="0" smtClean="0"/>
            </a:br>
            <a:r>
              <a:rPr lang="en-US" sz="3700" b="1" dirty="0" smtClean="0"/>
              <a:t>To </a:t>
            </a:r>
            <a:r>
              <a:rPr lang="en-US" sz="3700" b="1" dirty="0"/>
              <a:t>Y</a:t>
            </a:r>
            <a:r>
              <a:rPr lang="en-US" sz="3700" b="1" dirty="0" smtClean="0"/>
              <a:t>ou </a:t>
            </a:r>
            <a:r>
              <a:rPr lang="en-US" sz="3700" b="1" dirty="0"/>
              <a:t>only Lord I </a:t>
            </a:r>
            <a:r>
              <a:rPr lang="en-US" sz="3700" b="1" dirty="0" smtClean="0"/>
              <a:t>pay</a:t>
            </a:r>
            <a:r>
              <a:rPr lang="en-US" sz="3700" b="1" dirty="0"/>
              <a:t>. </a:t>
            </a:r>
            <a:r>
              <a:rPr lang="en-US" sz="3700" b="1" dirty="0" smtClean="0"/>
              <a:t/>
            </a:r>
            <a:br>
              <a:rPr lang="en-US" sz="3700" b="1" dirty="0" smtClean="0"/>
            </a:br>
            <a:r>
              <a:rPr lang="en-US" sz="3700" b="1" dirty="0" smtClean="0"/>
              <a:t>No </a:t>
            </a:r>
            <a:r>
              <a:rPr lang="en-US" sz="3700" b="1" dirty="0"/>
              <a:t>one sees me except My Lord </a:t>
            </a:r>
            <a:r>
              <a:rPr lang="en-US" sz="3700" b="1" dirty="0" smtClean="0"/>
              <a:t/>
            </a:r>
            <a:br>
              <a:rPr lang="en-US" sz="3700" b="1" dirty="0" smtClean="0"/>
            </a:br>
            <a:r>
              <a:rPr lang="en-US" sz="3700" b="1" dirty="0" smtClean="0"/>
              <a:t>Who </a:t>
            </a:r>
            <a:r>
              <a:rPr lang="en-US" sz="3700" b="1" dirty="0"/>
              <a:t>grants the heavenly reward.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Times Is What We 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642"/>
            <a:ext cx="8229600" cy="5321558"/>
          </a:xfrm>
        </p:spPr>
        <p:txBody>
          <a:bodyPr>
            <a:normAutofit fontScale="55000" lnSpcReduction="20000"/>
          </a:bodyPr>
          <a:lstStyle/>
          <a:p>
            <a:pPr marL="512763" indent="-5127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400" b="1" dirty="0"/>
              <a:t>Refrain</a:t>
            </a:r>
            <a:r>
              <a:rPr lang="en-US" sz="3500" b="1" dirty="0">
                <a:solidFill>
                  <a:srgbClr val="C00000"/>
                </a:solidFill>
              </a:rPr>
              <a:t> </a:t>
            </a:r>
            <a:br>
              <a:rPr lang="en-US" sz="3500" b="1" dirty="0">
                <a:solidFill>
                  <a:srgbClr val="C00000"/>
                </a:solidFill>
              </a:rPr>
            </a:br>
            <a:r>
              <a:rPr lang="en-US" sz="4700" b="1" dirty="0" smtClean="0">
                <a:solidFill>
                  <a:srgbClr val="C00000"/>
                </a:solidFill>
              </a:rPr>
              <a:t>Happy times is what we spend </a:t>
            </a:r>
            <a:br>
              <a:rPr lang="en-US" sz="4700" b="1" dirty="0" smtClean="0">
                <a:solidFill>
                  <a:srgbClr val="C00000"/>
                </a:solidFill>
              </a:rPr>
            </a:br>
            <a:r>
              <a:rPr lang="en-US" sz="4700" b="1" dirty="0" smtClean="0">
                <a:solidFill>
                  <a:srgbClr val="C00000"/>
                </a:solidFill>
              </a:rPr>
              <a:t>With Our Savior during Lent, </a:t>
            </a:r>
            <a:br>
              <a:rPr lang="en-US" sz="4700" b="1" dirty="0" smtClean="0">
                <a:solidFill>
                  <a:srgbClr val="C00000"/>
                </a:solidFill>
              </a:rPr>
            </a:br>
            <a:r>
              <a:rPr lang="en-US" sz="4700" b="1" dirty="0" smtClean="0">
                <a:solidFill>
                  <a:srgbClr val="C00000"/>
                </a:solidFill>
              </a:rPr>
              <a:t>And the Gospel in the Liturgy </a:t>
            </a:r>
            <a:br>
              <a:rPr lang="en-US" sz="4700" b="1" dirty="0" smtClean="0">
                <a:solidFill>
                  <a:srgbClr val="C00000"/>
                </a:solidFill>
              </a:rPr>
            </a:br>
            <a:r>
              <a:rPr lang="en-US" sz="4700" b="1" dirty="0" smtClean="0">
                <a:solidFill>
                  <a:srgbClr val="C00000"/>
                </a:solidFill>
              </a:rPr>
              <a:t>Has a message that He sent. </a:t>
            </a:r>
            <a:br>
              <a:rPr lang="en-US" sz="4700" b="1" dirty="0" smtClean="0">
                <a:solidFill>
                  <a:srgbClr val="C00000"/>
                </a:solidFill>
              </a:rPr>
            </a:br>
            <a:r>
              <a:rPr lang="en-US" sz="4700" b="1" dirty="0" smtClean="0">
                <a:solidFill>
                  <a:srgbClr val="C00000"/>
                </a:solidFill>
              </a:rPr>
              <a:t>When we fast and pray, we learn</a:t>
            </a:r>
            <a:br>
              <a:rPr lang="en-US" sz="4700" b="1" dirty="0" smtClean="0">
                <a:solidFill>
                  <a:srgbClr val="C00000"/>
                </a:solidFill>
              </a:rPr>
            </a:br>
            <a:r>
              <a:rPr lang="en-US" sz="4700" b="1" dirty="0" smtClean="0">
                <a:solidFill>
                  <a:srgbClr val="C00000"/>
                </a:solidFill>
              </a:rPr>
              <a:t>To live by every word He said.</a:t>
            </a:r>
            <a:endParaRPr lang="en-US" sz="4700" b="1" dirty="0">
              <a:solidFill>
                <a:srgbClr val="C00000"/>
              </a:solidFill>
            </a:endParaRPr>
          </a:p>
          <a:p>
            <a:pPr marL="512763" indent="-5127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2"/>
            </a:pPr>
            <a:r>
              <a:rPr lang="en-US" sz="4400" b="1" dirty="0" smtClean="0"/>
              <a:t>The first </a:t>
            </a:r>
            <a:r>
              <a:rPr lang="en-US" sz="4400" b="1" dirty="0"/>
              <a:t>week we learn to seek </a:t>
            </a:r>
            <a:br>
              <a:rPr lang="en-US" sz="4400" b="1" dirty="0"/>
            </a:br>
            <a:r>
              <a:rPr lang="en-US" sz="4400" b="1" dirty="0" smtClean="0"/>
              <a:t>The Kingdom </a:t>
            </a:r>
            <a:r>
              <a:rPr lang="en-US" sz="4400" b="1" dirty="0"/>
              <a:t>of God </a:t>
            </a:r>
            <a:r>
              <a:rPr lang="en-US" sz="4400" b="1" dirty="0" smtClean="0"/>
              <a:t>to keep.</a:t>
            </a:r>
            <a:r>
              <a:rPr lang="en-US" sz="4400" b="1" dirty="0"/>
              <a:t> </a:t>
            </a:r>
            <a:br>
              <a:rPr lang="en-US" sz="4400" b="1" dirty="0"/>
            </a:br>
            <a:r>
              <a:rPr lang="en-US" sz="4400" b="1" dirty="0" smtClean="0"/>
              <a:t>And to focus </a:t>
            </a:r>
            <a:r>
              <a:rPr lang="en-US" sz="4400" b="1" dirty="0" smtClean="0"/>
              <a:t>on </a:t>
            </a:r>
            <a:r>
              <a:rPr lang="en-US" sz="4400" b="1" dirty="0" smtClean="0"/>
              <a:t>the Lord</a:t>
            </a:r>
            <a:r>
              <a:rPr lang="en-US" sz="4400" b="1" dirty="0"/>
              <a:t> </a:t>
            </a:r>
            <a:br>
              <a:rPr lang="en-US" sz="4400" b="1" dirty="0"/>
            </a:br>
            <a:r>
              <a:rPr lang="en-US" sz="4400" b="1" dirty="0" smtClean="0"/>
              <a:t>Who clothed </a:t>
            </a:r>
            <a:r>
              <a:rPr lang="en-US" sz="4400" b="1" dirty="0"/>
              <a:t>the grass of the field, </a:t>
            </a:r>
            <a:br>
              <a:rPr lang="en-US" sz="4400" b="1" dirty="0"/>
            </a:br>
            <a:r>
              <a:rPr lang="en-US" sz="4400" b="1" dirty="0" smtClean="0"/>
              <a:t>He feeds the birds </a:t>
            </a:r>
            <a:r>
              <a:rPr lang="en-US" sz="4400" b="1" dirty="0"/>
              <a:t>of the air </a:t>
            </a:r>
            <a:br>
              <a:rPr lang="en-US" sz="4400" b="1" dirty="0"/>
            </a:br>
            <a:r>
              <a:rPr lang="en-US" sz="4400" b="1" dirty="0" smtClean="0"/>
              <a:t>Who </a:t>
            </a:r>
            <a:r>
              <a:rPr lang="en-US" sz="4400" b="1" dirty="0"/>
              <a:t>can neither sow </a:t>
            </a:r>
            <a:r>
              <a:rPr lang="en-US" sz="4400" b="1" dirty="0" smtClean="0"/>
              <a:t>nor reap.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Happy Times Is What We 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47500" lnSpcReduction="20000"/>
          </a:bodyPr>
          <a:lstStyle/>
          <a:p>
            <a:pPr marL="512763" indent="-5127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100" b="1" dirty="0" smtClean="0"/>
              <a:t>Refrain</a:t>
            </a:r>
            <a:r>
              <a:rPr lang="en-US" sz="51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5500" b="1" dirty="0" smtClean="0">
                <a:solidFill>
                  <a:srgbClr val="C00000"/>
                </a:solidFill>
              </a:rPr>
              <a:t>Happy times is what we spend </a:t>
            </a:r>
            <a:br>
              <a:rPr lang="en-US" sz="5500" b="1" dirty="0" smtClean="0">
                <a:solidFill>
                  <a:srgbClr val="C00000"/>
                </a:solidFill>
              </a:rPr>
            </a:br>
            <a:r>
              <a:rPr lang="en-US" sz="5500" b="1" dirty="0" smtClean="0">
                <a:solidFill>
                  <a:srgbClr val="C00000"/>
                </a:solidFill>
              </a:rPr>
              <a:t>With Our Savior during Lent, </a:t>
            </a:r>
            <a:br>
              <a:rPr lang="en-US" sz="5500" b="1" dirty="0" smtClean="0">
                <a:solidFill>
                  <a:srgbClr val="C00000"/>
                </a:solidFill>
              </a:rPr>
            </a:br>
            <a:r>
              <a:rPr lang="en-US" sz="5500" b="1" dirty="0" smtClean="0">
                <a:solidFill>
                  <a:srgbClr val="C00000"/>
                </a:solidFill>
              </a:rPr>
              <a:t>And the Gospel in the Liturgy </a:t>
            </a:r>
            <a:br>
              <a:rPr lang="en-US" sz="5500" b="1" dirty="0" smtClean="0">
                <a:solidFill>
                  <a:srgbClr val="C00000"/>
                </a:solidFill>
              </a:rPr>
            </a:br>
            <a:r>
              <a:rPr lang="en-US" sz="5500" b="1" dirty="0" smtClean="0">
                <a:solidFill>
                  <a:srgbClr val="C00000"/>
                </a:solidFill>
              </a:rPr>
              <a:t>Has a message that He sent. </a:t>
            </a:r>
            <a:br>
              <a:rPr lang="en-US" sz="5500" b="1" dirty="0" smtClean="0">
                <a:solidFill>
                  <a:srgbClr val="C00000"/>
                </a:solidFill>
              </a:rPr>
            </a:br>
            <a:r>
              <a:rPr lang="en-US" sz="5500" b="1" dirty="0" smtClean="0">
                <a:solidFill>
                  <a:srgbClr val="C00000"/>
                </a:solidFill>
              </a:rPr>
              <a:t>When we fast and pray, we learn</a:t>
            </a:r>
            <a:br>
              <a:rPr lang="en-US" sz="5500" b="1" dirty="0" smtClean="0">
                <a:solidFill>
                  <a:srgbClr val="C00000"/>
                </a:solidFill>
              </a:rPr>
            </a:br>
            <a:r>
              <a:rPr lang="en-US" sz="5500" b="1" dirty="0" smtClean="0">
                <a:solidFill>
                  <a:srgbClr val="C00000"/>
                </a:solidFill>
              </a:rPr>
              <a:t>To live by every word He said.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US" sz="5500" b="1" dirty="0" smtClean="0"/>
              <a:t>Second </a:t>
            </a:r>
            <a:r>
              <a:rPr lang="en-US" sz="5500" b="1" dirty="0"/>
              <a:t>week is </a:t>
            </a:r>
            <a:r>
              <a:rPr lang="en-US" sz="5500" b="1" dirty="0" smtClean="0"/>
              <a:t>the Temptation</a:t>
            </a:r>
            <a:r>
              <a:rPr lang="en-US" sz="5500" b="1" dirty="0"/>
              <a:t> </a:t>
            </a:r>
            <a:br>
              <a:rPr lang="en-US" sz="5500" b="1" dirty="0"/>
            </a:br>
            <a:r>
              <a:rPr lang="en-US" sz="5500" b="1" dirty="0"/>
              <a:t>By the devil on the mount. </a:t>
            </a:r>
            <a:br>
              <a:rPr lang="en-US" sz="5500" b="1" dirty="0"/>
            </a:br>
            <a:r>
              <a:rPr lang="en-US" sz="5500" b="1" dirty="0"/>
              <a:t>Third week is the Prodigal son, </a:t>
            </a:r>
            <a:br>
              <a:rPr lang="en-US" sz="5500" b="1" dirty="0"/>
            </a:br>
            <a:r>
              <a:rPr lang="en-US" sz="5500" b="1" dirty="0"/>
              <a:t>Can you tell me how he won? </a:t>
            </a:r>
            <a:br>
              <a:rPr lang="en-US" sz="5500" b="1" dirty="0"/>
            </a:br>
            <a:r>
              <a:rPr lang="en-US" sz="5500" b="1" dirty="0"/>
              <a:t>And who is the real Father </a:t>
            </a:r>
            <a:br>
              <a:rPr lang="en-US" sz="5500" b="1" dirty="0"/>
            </a:br>
            <a:r>
              <a:rPr lang="en-US" sz="5500" b="1" dirty="0" smtClean="0"/>
              <a:t>Waiting there for you </a:t>
            </a:r>
            <a:r>
              <a:rPr lang="en-US" sz="5500" b="1" dirty="0"/>
              <a:t>to come?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Happy Times Is What We 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 marL="512763" indent="-5127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400" b="1" dirty="0" smtClean="0"/>
              <a:t>Refrain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3700" b="1" dirty="0" smtClean="0">
                <a:solidFill>
                  <a:srgbClr val="C00000"/>
                </a:solidFill>
              </a:rPr>
              <a:t>Happy times is what we spend </a:t>
            </a:r>
            <a:br>
              <a:rPr lang="en-US" sz="3700" b="1" dirty="0" smtClean="0">
                <a:solidFill>
                  <a:srgbClr val="C00000"/>
                </a:solidFill>
              </a:rPr>
            </a:br>
            <a:r>
              <a:rPr lang="en-US" sz="3700" b="1" dirty="0" smtClean="0">
                <a:solidFill>
                  <a:srgbClr val="C00000"/>
                </a:solidFill>
              </a:rPr>
              <a:t>With Our Savior during Lent, </a:t>
            </a:r>
            <a:br>
              <a:rPr lang="en-US" sz="3700" b="1" dirty="0" smtClean="0">
                <a:solidFill>
                  <a:srgbClr val="C00000"/>
                </a:solidFill>
              </a:rPr>
            </a:br>
            <a:r>
              <a:rPr lang="en-US" sz="3700" b="1" dirty="0" smtClean="0">
                <a:solidFill>
                  <a:srgbClr val="C00000"/>
                </a:solidFill>
              </a:rPr>
              <a:t>And the Gospel in the Liturgy </a:t>
            </a:r>
            <a:br>
              <a:rPr lang="en-US" sz="3700" b="1" dirty="0" smtClean="0">
                <a:solidFill>
                  <a:srgbClr val="C00000"/>
                </a:solidFill>
              </a:rPr>
            </a:br>
            <a:r>
              <a:rPr lang="en-US" sz="3700" b="1" dirty="0" smtClean="0">
                <a:solidFill>
                  <a:srgbClr val="C00000"/>
                </a:solidFill>
              </a:rPr>
              <a:t>Has a message that He sent. </a:t>
            </a:r>
            <a:br>
              <a:rPr lang="en-US" sz="3700" b="1" dirty="0" smtClean="0">
                <a:solidFill>
                  <a:srgbClr val="C00000"/>
                </a:solidFill>
              </a:rPr>
            </a:br>
            <a:r>
              <a:rPr lang="en-US" sz="3700" b="1" dirty="0" smtClean="0">
                <a:solidFill>
                  <a:srgbClr val="C00000"/>
                </a:solidFill>
              </a:rPr>
              <a:t>When we fast and pray, we learn</a:t>
            </a:r>
            <a:br>
              <a:rPr lang="en-US" sz="3700" b="1" dirty="0" smtClean="0">
                <a:solidFill>
                  <a:srgbClr val="C00000"/>
                </a:solidFill>
              </a:rPr>
            </a:br>
            <a:r>
              <a:rPr lang="en-US" sz="3700" b="1" dirty="0" smtClean="0">
                <a:solidFill>
                  <a:srgbClr val="C00000"/>
                </a:solidFill>
              </a:rPr>
              <a:t>To live by every word He said.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n-US" sz="3700" b="1" dirty="0" smtClean="0"/>
              <a:t>Fourth </a:t>
            </a:r>
            <a:r>
              <a:rPr lang="en-US" sz="3700" b="1" dirty="0"/>
              <a:t>week is the Samaritan Woman </a:t>
            </a:r>
            <a:br>
              <a:rPr lang="en-US" sz="3700" b="1" dirty="0"/>
            </a:br>
            <a:r>
              <a:rPr lang="en-US" sz="3700" b="1" dirty="0" smtClean="0"/>
              <a:t>With </a:t>
            </a:r>
            <a:r>
              <a:rPr lang="en-US" sz="3700" b="1" dirty="0"/>
              <a:t>her </a:t>
            </a:r>
            <a:r>
              <a:rPr lang="en-US" sz="3700" b="1" dirty="0" smtClean="0"/>
              <a:t>repeated sins she dwelled,</a:t>
            </a:r>
            <a:r>
              <a:rPr lang="en-US" sz="3700" b="1" dirty="0"/>
              <a:t> </a:t>
            </a:r>
            <a:br>
              <a:rPr lang="en-US" sz="3700" b="1" dirty="0"/>
            </a:br>
            <a:r>
              <a:rPr lang="en-US" sz="3700" b="1" dirty="0" smtClean="0"/>
              <a:t>And six </a:t>
            </a:r>
            <a:r>
              <a:rPr lang="en-US" sz="3700" b="1" dirty="0"/>
              <a:t>hours Jesus walked </a:t>
            </a:r>
            <a:br>
              <a:rPr lang="en-US" sz="3700" b="1" dirty="0"/>
            </a:br>
            <a:r>
              <a:rPr lang="en-US" sz="3700" b="1" dirty="0"/>
              <a:t>Just to meet her at the well</a:t>
            </a:r>
            <a:r>
              <a:rPr lang="en-US" sz="3700" b="1" dirty="0" smtClean="0"/>
              <a:t>!</a:t>
            </a:r>
            <a:r>
              <a:rPr lang="en-US" sz="3700" b="1" dirty="0"/>
              <a:t/>
            </a:r>
            <a:br>
              <a:rPr lang="en-US" sz="3700" b="1" dirty="0"/>
            </a:br>
            <a:r>
              <a:rPr lang="en-US" sz="3700" b="1" dirty="0" smtClean="0"/>
              <a:t>He saved her from all her sins</a:t>
            </a:r>
            <a:r>
              <a:rPr lang="en-US" sz="3700" b="1" dirty="0"/>
              <a:t> </a:t>
            </a:r>
            <a:br>
              <a:rPr lang="en-US" sz="3700" b="1" dirty="0"/>
            </a:br>
            <a:r>
              <a:rPr lang="en-US" sz="3700" b="1" dirty="0" smtClean="0"/>
              <a:t>To everyone </a:t>
            </a:r>
            <a:r>
              <a:rPr lang="en-US" sz="3700" b="1" dirty="0"/>
              <a:t>she ran to tell</a:t>
            </a:r>
            <a:r>
              <a:rPr lang="en-US" sz="3700" b="1" dirty="0" smtClean="0"/>
              <a:t>!</a:t>
            </a:r>
            <a:endParaRPr lang="en-US" sz="37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Happy Times Is What We 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512763" indent="-5127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/>
              <a:t>Refrain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Happy times is what we spend 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With Our Savior during Lent, 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And the Gospel in the Liturgy 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Has a message that He sent. 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When we fast and pray, we learn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To live by every word He said.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n-US" sz="3100" b="1" dirty="0" smtClean="0"/>
              <a:t>The fifth is the crippled man,</a:t>
            </a:r>
            <a:r>
              <a:rPr lang="en-US" sz="3100" b="1" dirty="0"/>
              <a:t> </a:t>
            </a:r>
            <a:br>
              <a:rPr lang="en-US" sz="3100" b="1" dirty="0"/>
            </a:br>
            <a:r>
              <a:rPr lang="en-US" sz="3100" b="1" dirty="0" smtClean="0"/>
              <a:t>Who was lying sick in bed.</a:t>
            </a:r>
            <a:r>
              <a:rPr lang="en-US" sz="3100" b="1" dirty="0"/>
              <a:t> </a:t>
            </a:r>
            <a:br>
              <a:rPr lang="en-US" sz="3100" b="1" dirty="0"/>
            </a:br>
            <a:r>
              <a:rPr lang="en-US" sz="3100" b="1" dirty="0"/>
              <a:t>Thirty eight years he </a:t>
            </a:r>
            <a:r>
              <a:rPr lang="en-US" sz="3100" b="1" dirty="0" smtClean="0"/>
              <a:t>cannot move;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 smtClean="0"/>
              <a:t>No one helps him, as he said.</a:t>
            </a:r>
            <a:r>
              <a:rPr lang="en-US" sz="3100" b="1" dirty="0"/>
              <a:t> </a:t>
            </a:r>
            <a:br>
              <a:rPr lang="en-US" sz="3100" b="1" dirty="0"/>
            </a:br>
            <a:r>
              <a:rPr lang="en-US" sz="3100" b="1" dirty="0" smtClean="0"/>
              <a:t>Till the Lord met him and spoke,</a:t>
            </a:r>
            <a:r>
              <a:rPr lang="en-US" sz="3100" b="1" dirty="0"/>
              <a:t> </a:t>
            </a:r>
            <a:br>
              <a:rPr lang="en-US" sz="3100" b="1" dirty="0"/>
            </a:br>
            <a:r>
              <a:rPr lang="en-US" sz="3100" b="1" dirty="0" smtClean="0"/>
              <a:t>Rise, take up your bed and walk.</a:t>
            </a:r>
            <a:r>
              <a:rPr lang="en-US" sz="3100" b="1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Happy Times Is What We 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512763" indent="-5127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/>
              <a:t>Refrain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Happy times is what we spend 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With Our Savior during Lent, 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And the Gospel in the Liturgy 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Has a message that He sent. 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When we fast and pray, we learn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To live by every word He said.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US" sz="3100" b="1" dirty="0" smtClean="0"/>
              <a:t>Sixth week is the man born blind;</a:t>
            </a:r>
            <a:r>
              <a:rPr lang="en-US" sz="3100" b="1" dirty="0"/>
              <a:t> </a:t>
            </a:r>
            <a:br>
              <a:rPr lang="en-US" sz="3100" b="1" dirty="0"/>
            </a:br>
            <a:r>
              <a:rPr lang="en-US" sz="3100" b="1" dirty="0" smtClean="0"/>
              <a:t>He can’t see nor can he find.</a:t>
            </a:r>
            <a:r>
              <a:rPr lang="en-US" sz="3100" b="1" dirty="0"/>
              <a:t> </a:t>
            </a:r>
            <a:br>
              <a:rPr lang="en-US" sz="3100" b="1" dirty="0"/>
            </a:br>
            <a:r>
              <a:rPr lang="en-US" sz="3100" b="1" dirty="0" smtClean="0"/>
              <a:t>How to go and where to be;</a:t>
            </a:r>
            <a:r>
              <a:rPr lang="en-US" sz="3100" b="1" dirty="0"/>
              <a:t> </a:t>
            </a:r>
            <a:br>
              <a:rPr lang="en-US" sz="3100" b="1" dirty="0"/>
            </a:br>
            <a:r>
              <a:rPr lang="en-US" sz="3100" b="1" dirty="0" smtClean="0"/>
              <a:t>For he has no eyes to see.</a:t>
            </a:r>
            <a:r>
              <a:rPr lang="en-US" sz="3100" b="1" dirty="0"/>
              <a:t> </a:t>
            </a:r>
            <a:br>
              <a:rPr lang="en-US" sz="3100" b="1" dirty="0"/>
            </a:br>
            <a:r>
              <a:rPr lang="en-US" sz="3100" b="1" dirty="0" smtClean="0"/>
              <a:t>But the Lord opened his eyes;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 smtClean="0"/>
              <a:t>Now he is able to see.</a:t>
            </a:r>
            <a:endParaRPr lang="en-US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Happy Times Is What We 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512763" indent="-5127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/>
              <a:t>Refrain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Happy times is what we spend 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With Our Savior during Lent, 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And the Gospel in the Liturgy 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Has a message that He sent. 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When we fast and pray, we learn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To live by every word He said.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n-US" sz="3100" b="1" dirty="0" smtClean="0"/>
              <a:t>Seventh </a:t>
            </a:r>
            <a:r>
              <a:rPr lang="en-US" sz="3100" b="1" dirty="0"/>
              <a:t>week is Palm Sunday </a:t>
            </a:r>
            <a:br>
              <a:rPr lang="en-US" sz="3100" b="1" dirty="0"/>
            </a:br>
            <a:r>
              <a:rPr lang="en-US" sz="3100" b="1" dirty="0"/>
              <a:t>When we receive You in our hearts, </a:t>
            </a:r>
            <a:br>
              <a:rPr lang="en-US" sz="3100" b="1" dirty="0"/>
            </a:br>
            <a:r>
              <a:rPr lang="en-US" sz="3100" b="1" dirty="0"/>
              <a:t>Clothes and garments we're spreading </a:t>
            </a:r>
            <a:br>
              <a:rPr lang="en-US" sz="3100" b="1" dirty="0"/>
            </a:br>
            <a:r>
              <a:rPr lang="en-US" sz="3100" b="1" dirty="0"/>
              <a:t>And the colt treads on to pass</a:t>
            </a:r>
            <a:r>
              <a:rPr lang="en-US" sz="3100" b="1" dirty="0" smtClean="0"/>
              <a:t>!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>Son of </a:t>
            </a:r>
            <a:r>
              <a:rPr lang="en-US" sz="3100" b="1" dirty="0" smtClean="0"/>
              <a:t>David, save </a:t>
            </a:r>
            <a:r>
              <a:rPr lang="en-US" sz="3100" b="1" dirty="0"/>
              <a:t>us all, </a:t>
            </a:r>
            <a:br>
              <a:rPr lang="en-US" sz="3100" b="1" dirty="0"/>
            </a:br>
            <a:r>
              <a:rPr lang="en-US" sz="3100" b="1" dirty="0" smtClean="0"/>
              <a:t>Hosanna, </a:t>
            </a:r>
            <a:r>
              <a:rPr lang="en-US" sz="3100" b="1" dirty="0"/>
              <a:t>we won't cease to call.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Happy Times Is What We 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 marL="512763" indent="-5127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/>
              <a:t>Refrain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Happy times is what we spend 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With Our Savior during Lent, 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And the Gospel in the Liturgy 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Has a message that He sent. 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When we fast and pray, we learn</a:t>
            </a:r>
            <a:br>
              <a:rPr lang="en-US" sz="3100" b="1" dirty="0" smtClean="0">
                <a:solidFill>
                  <a:srgbClr val="C00000"/>
                </a:solidFill>
              </a:rPr>
            </a:br>
            <a:r>
              <a:rPr lang="en-US" sz="3100" b="1" dirty="0" smtClean="0">
                <a:solidFill>
                  <a:srgbClr val="C00000"/>
                </a:solidFill>
              </a:rPr>
              <a:t>To live by every word He said.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62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Happy Times Is What We Spend</vt:lpstr>
      <vt:lpstr>Happy Times Is What We Spend</vt:lpstr>
      <vt:lpstr>Happy Times Is What We Spend</vt:lpstr>
      <vt:lpstr>Happy Times Is What We Spend</vt:lpstr>
      <vt:lpstr>Happy Times Is What We Spend</vt:lpstr>
      <vt:lpstr>Happy Times Is What We Spend</vt:lpstr>
      <vt:lpstr>Happy Times Is What We Spend</vt:lpstr>
      <vt:lpstr>Happy Times Is What We Spend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Ossama Ekladious</dc:creator>
  <cp:lastModifiedBy>Ossama Ekladious</cp:lastModifiedBy>
  <cp:revision>20</cp:revision>
  <dcterms:created xsi:type="dcterms:W3CDTF">2019-03-23T18:53:31Z</dcterms:created>
  <dcterms:modified xsi:type="dcterms:W3CDTF">2019-04-06T18:14:29Z</dcterms:modified>
</cp:coreProperties>
</file>