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FF9933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AF8C6-D68F-4B84-8C65-6F264FB92A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9CC37-D259-4450-AA43-681C99EFC7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63D79-79FE-4278-B2A6-86C513C331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97CFC-FB5D-4820-86AA-B6F4570A50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D5307-D1A6-4056-8D19-AA37509CF8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70713-7DCB-4584-AA34-A798FCA205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82EE7-35EC-4FBD-A48C-B148C8A3D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6672D-0D30-4B31-AFF9-2429762909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C7246-4BDB-44AC-BB3B-B3FFCB9E8B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5A6AB-0949-48E7-8BCA-6FF6B24A0D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A2E8F-CD86-4374-B87D-BBDED9E5DA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B872EA-A6F3-4665-8DC5-13FDF9CFD02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953000"/>
            <a:ext cx="8686800" cy="10668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Lord, Hear My Cry</a:t>
            </a:r>
          </a:p>
          <a:p>
            <a:r>
              <a:rPr lang="en-US" sz="24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"But I will offer sacrifices to you with songs of praise." 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Jonah 2:9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Jonah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67000" y="152400"/>
            <a:ext cx="3733800" cy="4941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Jonah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81200" y="0"/>
            <a:ext cx="5181600" cy="68580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Lord, Hear My Cry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543800" cy="4800600"/>
          </a:xfrm>
        </p:spPr>
        <p:txBody>
          <a:bodyPr/>
          <a:lstStyle/>
          <a:p>
            <a:pPr marL="0" indent="0">
              <a:spcBef>
                <a:spcPct val="50000"/>
              </a:spcBef>
              <a:buFont typeface="Wingdings" pitchFamily="2" charset="2"/>
              <a:buChar char="v"/>
              <a:tabLst>
                <a:tab pos="512763" algn="l"/>
              </a:tabLst>
            </a:pP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3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Hear my cry I pray to Thee</a:t>
            </a:r>
            <a:br>
              <a:rPr lang="en-US" sz="33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3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	And to my voice incline Your ear</a:t>
            </a:r>
            <a:br>
              <a:rPr lang="en-US" sz="33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3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3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Keep me </a:t>
            </a:r>
            <a:r>
              <a:rPr lang="en-US" sz="33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and have mercy upon me (2)</a:t>
            </a:r>
            <a:br>
              <a:rPr lang="en-US" sz="33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3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	For You O Lord I'm in great need. (2)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My soul is troubled in the deep</a:t>
            </a:r>
            <a:br>
              <a:rPr lang="en-US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my eyes are full of tears</a:t>
            </a:r>
            <a:br>
              <a:rPr lang="en-US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Now I remember You indeed (2)</a:t>
            </a:r>
            <a:br>
              <a:rPr lang="en-US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Your salvation is near. (2)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Jonah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81200" y="0"/>
            <a:ext cx="5181600" cy="68580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Lord, Hear My Cry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543800" cy="4800600"/>
          </a:xfrm>
        </p:spPr>
        <p:txBody>
          <a:bodyPr/>
          <a:lstStyle/>
          <a:p>
            <a:pPr marL="514350" indent="-514350">
              <a:spcBef>
                <a:spcPct val="50000"/>
              </a:spcBef>
              <a:buFont typeface="+mj-lt"/>
              <a:buAutoNum type="arabicPeriod" startAt="2"/>
              <a:tabLst>
                <a:tab pos="512763" algn="l"/>
              </a:tabLst>
            </a:pPr>
            <a:r>
              <a:rPr lang="en-US" sz="33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All the waves came upon me</a:t>
            </a:r>
            <a:br>
              <a:rPr lang="en-US" sz="33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3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 was drowned in the deep sea</a:t>
            </a:r>
            <a:br>
              <a:rPr lang="en-US" sz="33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3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 asked for help where it could be (2)</a:t>
            </a:r>
            <a:br>
              <a:rPr lang="en-US" sz="33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3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But in the hands of my Lord Dear. (2)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 startAt="2"/>
              <a:tabLst>
                <a:tab pos="512763" algn="l"/>
              </a:tabLst>
            </a:pPr>
            <a:r>
              <a:rPr lang="en-US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My heart is trembling in great fear</a:t>
            </a:r>
            <a:br>
              <a:rPr lang="en-US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my head is wrapped in weeds</a:t>
            </a:r>
            <a:br>
              <a:rPr lang="en-US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 of the depth I cried to Thee (2)</a:t>
            </a:r>
            <a:br>
              <a:rPr lang="en-US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Save my soul and set me free. (2)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Jonah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81200" y="0"/>
            <a:ext cx="5181600" cy="68580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Lord, Hear My Cry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8305800" cy="4800600"/>
          </a:xfrm>
        </p:spPr>
        <p:txBody>
          <a:bodyPr/>
          <a:lstStyle/>
          <a:p>
            <a:pPr marL="514350" indent="-514350">
              <a:spcBef>
                <a:spcPct val="50000"/>
              </a:spcBef>
              <a:buFont typeface="+mj-lt"/>
              <a:buAutoNum type="arabicPeriod" startAt="4"/>
              <a:tabLst>
                <a:tab pos="512763" algn="l"/>
              </a:tabLst>
            </a:pP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God ordered the whale in the sea</a:t>
            </a:r>
            <a:b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To safely drop Jonah in peace</a:t>
            </a:r>
            <a:b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 the whale's belly Jonah kneeled (2)</a:t>
            </a:r>
            <a:b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And thanked the Lord for His great deed. (2)</a:t>
            </a:r>
          </a:p>
          <a:p>
            <a:pPr marL="514350" indent="-514350">
              <a:spcBef>
                <a:spcPct val="50000"/>
              </a:spcBef>
              <a:buFont typeface="Wingdings" pitchFamily="2" charset="2"/>
              <a:buChar char="v"/>
              <a:tabLst>
                <a:tab pos="512763" algn="l"/>
              </a:tabLst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Hear my cry I pray to Thee</a:t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to my voice incline Your ear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Keep me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have mercy upon me (2)</a:t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You O Lord I'm in great need. (2)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 startAt="4"/>
              <a:tabLst>
                <a:tab pos="512763" algn="l"/>
              </a:tabLs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49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Slide 1</vt:lpstr>
      <vt:lpstr>Lord, Hear My Cry</vt:lpstr>
      <vt:lpstr>Lord, Hear My Cry</vt:lpstr>
      <vt:lpstr>Lord, Hear My Cry</vt:lpstr>
    </vt:vector>
  </TitlesOfParts>
  <Company>HP-Ossama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Ossama Ekladious</dc:creator>
  <cp:lastModifiedBy>Ossama Ekladious</cp:lastModifiedBy>
  <cp:revision>20</cp:revision>
  <dcterms:created xsi:type="dcterms:W3CDTF">2015-07-10T02:51:44Z</dcterms:created>
  <dcterms:modified xsi:type="dcterms:W3CDTF">2019-03-09T19:43:08Z</dcterms:modified>
</cp:coreProperties>
</file>