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4B06"/>
    <a:srgbClr val="CC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A721-88A3-49A0-8C76-A33501FB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7374-17C6-4BB8-872B-1CD23A7D3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AA3C-3415-439A-A0E5-C10E6067C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0618-677C-4248-8311-E30978A05B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0AD5-059D-4BAF-BAC0-F9BD37AEF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2B2F0-EBC4-4408-B5BA-E9084533B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43B5-DA60-47F3-B3C7-076C9B637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5880-517B-43AD-9A7B-70A56C4F9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E578-66CD-4B1D-A6CF-B016AADAB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2999-BDE1-4C24-B689-B0DF24215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5A43-8B08-4808-8CB3-5F956C9BA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1F1B-6D33-483F-9CB0-56C711050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00600"/>
            <a:ext cx="72390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Pascha Hymns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RUCIFX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447800"/>
            <a:ext cx="5038725" cy="3362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S Avva Shenouda" pitchFamily="34" charset="0"/>
              </a:rPr>
              <a:t>¿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Pascha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Doxology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724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:wk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te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]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jom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nem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pi`wou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nem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pi`cmou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nem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pi`amahi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sa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`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eneh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`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amyn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@ 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Emmanouyl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pennou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]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penouro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.</a:t>
            </a:r>
          </a:p>
          <a:p>
            <a:pPr indent="1588">
              <a:spcBef>
                <a:spcPts val="1200"/>
              </a:spcBef>
              <a:buNone/>
            </a:pPr>
            <a:r>
              <a:rPr lang="en-US" sz="3100" dirty="0" smtClean="0"/>
              <a:t>Thine is the power, the glory, the blessing, and the majesty, forever Amen. Emmanuel our God and our King.</a:t>
            </a:r>
            <a:endParaRPr lang="en-US" sz="40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:wk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te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]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jom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nem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pi`wou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nem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pi`cmou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nem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pi`amahi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sa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`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eneh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`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amyn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@ Pa=o=c I=y=c P=,=c@ 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paCwtyr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 `</a:t>
            </a:r>
            <a:r>
              <a:rPr lang="en-US" sz="4000" dirty="0" err="1" smtClean="0">
                <a:solidFill>
                  <a:srgbClr val="C00000"/>
                </a:solidFill>
                <a:latin typeface="CS Avva Shenouda" pitchFamily="34" charset="0"/>
              </a:rPr>
              <a:t>n`aga;oc</a:t>
            </a:r>
            <a:r>
              <a:rPr lang="en-US" sz="4000" dirty="0" smtClean="0">
                <a:solidFill>
                  <a:srgbClr val="C00000"/>
                </a:solidFill>
                <a:latin typeface="CS Avva Shenouda" pitchFamily="34" charset="0"/>
              </a:rPr>
              <a:t>@</a:t>
            </a:r>
          </a:p>
          <a:p>
            <a:pPr indent="1588">
              <a:spcBef>
                <a:spcPts val="1200"/>
              </a:spcBef>
              <a:buNone/>
            </a:pPr>
            <a:r>
              <a:rPr lang="en-US" sz="3100" dirty="0" smtClean="0"/>
              <a:t>Thine is the power, the glory, the blessing, and the majesty, forever Amen. </a:t>
            </a:r>
            <a:r>
              <a:rPr lang="en-US" sz="3100" dirty="0" smtClean="0"/>
              <a:t>M</a:t>
            </a:r>
            <a:r>
              <a:rPr lang="en-US" sz="3100" dirty="0" smtClean="0"/>
              <a:t>y </a:t>
            </a:r>
            <a:r>
              <a:rPr lang="en-US" sz="3100" dirty="0" smtClean="0"/>
              <a:t>Lord Jesus Christ, my good Savior.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4000" dirty="0" smtClean="0">
                <a:solidFill>
                  <a:srgbClr val="C00000"/>
                </a:solidFill>
                <a:latin typeface="CS Avva Shenouda" pitchFamily="34" charset="0"/>
              </a:rPr>
              <a:t>:wk te ]jom nem pi`wou nem pi`cmou nem pi```amahi sa `eneh `amyn.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/>
              <a:t>Thine is the power, the glory, the blessing, and the majesty, forever 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S Avva Shenouda" pitchFamily="34" charset="0"/>
              </a:rPr>
              <a:t>¿</a:t>
            </a:r>
            <a:r>
              <a:rPr lang="en-US" sz="4000" dirty="0" smtClean="0">
                <a:latin typeface="CS Avva Shenouda" pitchFamily="34" charset="0"/>
              </a:rPr>
              <a:t>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Confession </a:t>
            </a:r>
            <a:r>
              <a:rPr lang="en-US" sz="4000" b="1" dirty="0" smtClean="0"/>
              <a:t>of the Right-hand Thief</a:t>
            </a:r>
            <a:endParaRPr lang="en-US" sz="4000" b="1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419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`Aripameu`i `wPa[oic@ aksan`i qen tekmetouro.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CS Avva Shenouda" pitchFamily="34" charset="0"/>
            </a:endParaRPr>
          </a:p>
          <a:p>
            <a:pPr indent="1588">
              <a:spcBef>
                <a:spcPts val="1200"/>
              </a:spcBef>
              <a:buNone/>
            </a:pPr>
            <a:r>
              <a:rPr lang="en-US" sz="3100" dirty="0" smtClean="0"/>
              <a:t>Remember me O Lord, when You come into Your kingdom.</a:t>
            </a:r>
          </a:p>
          <a:p>
            <a:pPr indent="1588">
              <a:spcBef>
                <a:spcPts val="1200"/>
              </a:spcBef>
              <a:buNone/>
            </a:pPr>
            <a:endParaRPr lang="en-US" sz="2000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pt-BR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`Aripameu`i `wPaouro@ aksan`i qen tekmetouro.</a:t>
            </a:r>
          </a:p>
          <a:p>
            <a:pPr indent="1588">
              <a:spcBef>
                <a:spcPts val="1200"/>
              </a:spcBef>
              <a:buNone/>
            </a:pPr>
            <a:r>
              <a:rPr lang="en-US" sz="3100" dirty="0" smtClean="0"/>
              <a:t>Remember me O Master, when You come into Your kingdom.</a:t>
            </a:r>
          </a:p>
          <a:p>
            <a:pPr indent="1588">
              <a:spcBef>
                <a:spcPts val="1200"/>
              </a:spcBef>
              <a:buNone/>
            </a:pPr>
            <a:endParaRPr lang="en-US" sz="2400" dirty="0" smtClean="0">
              <a:solidFill>
                <a:srgbClr val="C00000"/>
              </a:solidFill>
              <a:latin typeface="CS Avva Shenouda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`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Aripameu`i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 `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wVye;ouab</a:t>
            </a:r>
            <a:r>
              <a:rPr lang="pt-BR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@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aksan`i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qen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tekmetouro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  <a:t>.</a:t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S Avva Shenouda" pitchFamily="34" charset="0"/>
              </a:rPr>
            </a:br>
            <a:r>
              <a:rPr lang="en-US" sz="3100" dirty="0" smtClean="0"/>
              <a:t>Remember me O Holy One, when You come into Your kingdom.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5562600"/>
            <a:ext cx="2514600" cy="762000"/>
          </a:xfrm>
        </p:spPr>
        <p:txBody>
          <a:bodyPr/>
          <a:lstStyle/>
          <a:p>
            <a:r>
              <a:rPr lang="en-US" b="1" dirty="0" smtClean="0"/>
              <a:t>The End</a:t>
            </a:r>
            <a:endParaRPr lang="en-US" b="1" dirty="0"/>
          </a:p>
        </p:txBody>
      </p:sp>
      <p:pic>
        <p:nvPicPr>
          <p:cNvPr id="5" name="Picture 4" descr="Humilit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9850" y="533400"/>
            <a:ext cx="39243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¿  Pascha Doxology</vt:lpstr>
      <vt:lpstr>¿  Confession of the Right-hand Thief</vt:lpstr>
      <vt:lpstr>The End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Ossama Ekladious</dc:creator>
  <cp:lastModifiedBy>Ossama Ekladious</cp:lastModifiedBy>
  <cp:revision>34</cp:revision>
  <dcterms:created xsi:type="dcterms:W3CDTF">2015-07-10T02:51:44Z</dcterms:created>
  <dcterms:modified xsi:type="dcterms:W3CDTF">2018-03-24T17:40:22Z</dcterms:modified>
</cp:coreProperties>
</file>