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658256"/>
            <a:ext cx="7086600" cy="1847850"/>
          </a:xfrm>
        </p:spPr>
        <p:txBody>
          <a:bodyPr/>
          <a:lstStyle/>
          <a:p>
            <a:r>
              <a:rPr lang="en-US" dirty="0" smtClean="0"/>
              <a:t>My Fathers the Monks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8" y="1801906"/>
            <a:ext cx="7791211" cy="4324257"/>
          </a:xfrm>
        </p:spPr>
        <p:txBody>
          <a:bodyPr>
            <a:noAutofit/>
          </a:bodyPr>
          <a:lstStyle/>
          <a:p>
            <a:pPr marL="512763" indent="-512763">
              <a:buFont typeface="Wingdings" charset="2"/>
              <a:buChar char="v"/>
            </a:pPr>
            <a:r>
              <a:rPr lang="en-US" sz="3600" dirty="0" smtClean="0"/>
              <a:t>My </a:t>
            </a:r>
            <a:r>
              <a:rPr lang="en-US" sz="3600" dirty="0"/>
              <a:t>fathers the monks of the </a:t>
            </a:r>
            <a:r>
              <a:rPr lang="en-US" sz="3600" dirty="0" smtClean="0"/>
              <a:t>desert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dirty="0"/>
              <a:t>wish to live a life like yours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Life of prayer, vigils and tears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You offer to our Savior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89" y="1411230"/>
            <a:ext cx="19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Refrain: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334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09" y="1801906"/>
            <a:ext cx="8100725" cy="4324257"/>
          </a:xfrm>
        </p:spPr>
        <p:txBody>
          <a:bodyPr>
            <a:noAutofit/>
          </a:bodyPr>
          <a:lstStyle/>
          <a:p>
            <a:pPr marL="512763" indent="-512763">
              <a:buFont typeface="+mj-lt"/>
              <a:buAutoNum type="arabicPeriod"/>
            </a:pPr>
            <a:r>
              <a:rPr lang="en-US" sz="3600" dirty="0"/>
              <a:t>Father of the monks Abba </a:t>
            </a:r>
            <a:r>
              <a:rPr lang="en-US" sz="3600" dirty="0" smtClean="0"/>
              <a:t>Antonius</a:t>
            </a:r>
            <a:br>
              <a:rPr lang="en-US" sz="3600" dirty="0" smtClean="0"/>
            </a:br>
            <a:r>
              <a:rPr lang="en-US" sz="3600" dirty="0" smtClean="0"/>
              <a:t>His </a:t>
            </a:r>
            <a:r>
              <a:rPr lang="en-US" sz="3600" dirty="0"/>
              <a:t>disciple Abba Macarius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Left everything of worth and </a:t>
            </a:r>
            <a:r>
              <a:rPr lang="en-US" sz="3600" dirty="0" smtClean="0"/>
              <a:t>value (</a:t>
            </a:r>
            <a:r>
              <a:rPr lang="en-US" sz="3600" dirty="0"/>
              <a:t>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To serve </a:t>
            </a:r>
            <a:r>
              <a:rPr lang="en-US" sz="3600" dirty="0" smtClean="0"/>
              <a:t>our faithful Savior</a:t>
            </a:r>
            <a:endParaRPr lang="en-US" sz="3600" dirty="0"/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67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8" y="1801906"/>
            <a:ext cx="7791211" cy="4324257"/>
          </a:xfrm>
        </p:spPr>
        <p:txBody>
          <a:bodyPr>
            <a:noAutofit/>
          </a:bodyPr>
          <a:lstStyle/>
          <a:p>
            <a:pPr marL="512763" indent="-512763">
              <a:buFont typeface="Wingdings" charset="2"/>
              <a:buChar char="v"/>
            </a:pPr>
            <a:r>
              <a:rPr lang="en-US" sz="3600" dirty="0" smtClean="0"/>
              <a:t>My </a:t>
            </a:r>
            <a:r>
              <a:rPr lang="en-US" sz="3600" dirty="0"/>
              <a:t>fathers the monks of the </a:t>
            </a:r>
            <a:r>
              <a:rPr lang="en-US" sz="3600" dirty="0" smtClean="0"/>
              <a:t>desert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dirty="0"/>
              <a:t>wish to live a life like yours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Life of prayer, vigils and tears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You offer to our Savior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89" y="1411230"/>
            <a:ext cx="19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Refrain: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11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09" y="1801906"/>
            <a:ext cx="8282164" cy="432425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When they were attacked by the </a:t>
            </a:r>
            <a:r>
              <a:rPr lang="en-US" sz="3200" dirty="0" smtClean="0"/>
              <a:t>Barbarians</a:t>
            </a:r>
            <a:br>
              <a:rPr lang="en-US" sz="3200" dirty="0" smtClean="0"/>
            </a:br>
            <a:r>
              <a:rPr lang="en-US" sz="3200" dirty="0" smtClean="0"/>
              <a:t>No </a:t>
            </a:r>
            <a:r>
              <a:rPr lang="en-US" sz="3200" dirty="0"/>
              <a:t>one was afraid or denied his faith (2)</a:t>
            </a:r>
          </a:p>
          <a:p>
            <a:pPr marL="458788" indent="-458788">
              <a:buFont typeface="Wingdings" charset="2"/>
              <a:buChar char="v"/>
            </a:pPr>
            <a:r>
              <a:rPr lang="en-US" sz="3600" dirty="0"/>
              <a:t>They said our Lord is Jesus Christ (2)</a:t>
            </a:r>
          </a:p>
          <a:p>
            <a:pPr marL="458788" indent="-458788">
              <a:buFont typeface="Wingdings" charset="2"/>
              <a:buChar char="v"/>
            </a:pPr>
            <a:r>
              <a:rPr lang="en-US" sz="3600" dirty="0"/>
              <a:t>For whom our lives we´d </a:t>
            </a:r>
            <a:r>
              <a:rPr lang="en-US" sz="3600" dirty="0" smtClean="0"/>
              <a:t>sacrifice</a:t>
            </a:r>
            <a:endParaRPr lang="en-US" sz="3600" dirty="0"/>
          </a:p>
          <a:p>
            <a:pPr marL="458788" indent="-458788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39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8" y="1801906"/>
            <a:ext cx="7791211" cy="4324257"/>
          </a:xfrm>
        </p:spPr>
        <p:txBody>
          <a:bodyPr>
            <a:noAutofit/>
          </a:bodyPr>
          <a:lstStyle/>
          <a:p>
            <a:pPr marL="512763" indent="-512763">
              <a:buFont typeface="Wingdings" charset="2"/>
              <a:buChar char="v"/>
            </a:pPr>
            <a:r>
              <a:rPr lang="en-US" sz="3600" dirty="0" smtClean="0"/>
              <a:t>My </a:t>
            </a:r>
            <a:r>
              <a:rPr lang="en-US" sz="3600" dirty="0"/>
              <a:t>fathers the monks of the </a:t>
            </a:r>
            <a:r>
              <a:rPr lang="en-US" sz="3600" dirty="0" smtClean="0"/>
              <a:t>desert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dirty="0"/>
              <a:t>wish to live a life like yours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Life of prayer, vigils and tears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You offer to our Savior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89" y="1411230"/>
            <a:ext cx="19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Refrain: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90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09" y="1801906"/>
            <a:ext cx="8282164" cy="4324257"/>
          </a:xfrm>
        </p:spPr>
        <p:txBody>
          <a:bodyPr>
            <a:noAutofit/>
          </a:bodyPr>
          <a:lstStyle/>
          <a:p>
            <a:pPr marL="576263" indent="-576263">
              <a:buFont typeface="+mj-lt"/>
              <a:buAutoNum type="arabicPeriod" startAt="3"/>
            </a:pPr>
            <a:r>
              <a:rPr lang="en-US" sz="3200" dirty="0"/>
              <a:t>I am a youth struggling in the </a:t>
            </a:r>
            <a:r>
              <a:rPr lang="en-US" sz="3200" dirty="0" smtClean="0"/>
              <a:t>way</a:t>
            </a:r>
            <a:br>
              <a:rPr lang="en-US" sz="3200" dirty="0" smtClean="0"/>
            </a:br>
            <a:r>
              <a:rPr lang="en-US" sz="3200" dirty="0" smtClean="0"/>
              <a:t>God's </a:t>
            </a:r>
            <a:r>
              <a:rPr lang="en-US" sz="3200" dirty="0"/>
              <a:t>word I must learn to obey </a:t>
            </a:r>
            <a:r>
              <a:rPr lang="en-US" sz="3200" dirty="0" smtClean="0"/>
              <a:t>(2</a:t>
            </a:r>
            <a:r>
              <a:rPr lang="en-US" sz="3200" dirty="0"/>
              <a:t>)</a:t>
            </a:r>
          </a:p>
          <a:p>
            <a:pPr marL="576263" indent="-576263">
              <a:buFont typeface="Wingdings" charset="2"/>
              <a:buChar char="v"/>
            </a:pPr>
            <a:r>
              <a:rPr lang="en-US" sz="3200" dirty="0"/>
              <a:t>Please pray for me, </a:t>
            </a:r>
            <a:r>
              <a:rPr lang="en-US" sz="3200" dirty="0" smtClean="0"/>
              <a:t>Saint </a:t>
            </a:r>
            <a:r>
              <a:rPr lang="en-US" sz="3200" dirty="0"/>
              <a:t>Anthony </a:t>
            </a:r>
            <a:r>
              <a:rPr lang="en-US" sz="3200" dirty="0" smtClean="0"/>
              <a:t>(2</a:t>
            </a:r>
            <a:r>
              <a:rPr lang="en-US" sz="3200" dirty="0"/>
              <a:t>)</a:t>
            </a:r>
          </a:p>
          <a:p>
            <a:pPr marL="576263" indent="-576263">
              <a:buFont typeface="Wingdings" charset="2"/>
              <a:buChar char="v"/>
            </a:pPr>
            <a:r>
              <a:rPr lang="en-US" sz="3200" dirty="0"/>
              <a:t>That </a:t>
            </a:r>
            <a:r>
              <a:rPr lang="en-US" sz="3200"/>
              <a:t>Christ </a:t>
            </a:r>
            <a:r>
              <a:rPr lang="en-US" sz="3200" smtClean="0"/>
              <a:t>may </a:t>
            </a:r>
            <a:r>
              <a:rPr lang="en-US" sz="3200" dirty="0"/>
              <a:t>abide in me fully</a:t>
            </a:r>
          </a:p>
          <a:p>
            <a:pPr marL="576263" indent="-576263">
              <a:buFont typeface="Wingdings" charset="2"/>
              <a:buChar char="v"/>
            </a:pPr>
            <a:r>
              <a:rPr lang="en-US" sz="3200" dirty="0"/>
              <a:t>My fathers, My fathers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121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Fathers the Monks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8" y="1801906"/>
            <a:ext cx="7791211" cy="4324257"/>
          </a:xfrm>
        </p:spPr>
        <p:txBody>
          <a:bodyPr>
            <a:noAutofit/>
          </a:bodyPr>
          <a:lstStyle/>
          <a:p>
            <a:pPr marL="512763" indent="-512763">
              <a:buFont typeface="Wingdings" charset="2"/>
              <a:buChar char="v"/>
            </a:pPr>
            <a:r>
              <a:rPr lang="en-US" sz="3600" dirty="0" smtClean="0"/>
              <a:t>My </a:t>
            </a:r>
            <a:r>
              <a:rPr lang="en-US" sz="3600" dirty="0"/>
              <a:t>fathers the monks of the </a:t>
            </a:r>
            <a:r>
              <a:rPr lang="en-US" sz="3600" dirty="0" smtClean="0"/>
              <a:t>desert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dirty="0"/>
              <a:t>wish to live a life like yours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Life of prayer, vigils and tears (2)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You offer to our Savior</a:t>
            </a:r>
          </a:p>
          <a:p>
            <a:pPr marL="512763" indent="-512763">
              <a:buFont typeface="Wingdings" charset="2"/>
              <a:buChar char="v"/>
            </a:pPr>
            <a:r>
              <a:rPr lang="en-US" sz="3600" dirty="0"/>
              <a:t>My fathers, my fathers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89" y="1411230"/>
            <a:ext cx="19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Refrain: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37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adition">
    <a:dk1>
      <a:srgbClr val="000000"/>
    </a:dk1>
    <a:lt1>
      <a:srgbClr val="FFFFFF"/>
    </a:lt1>
    <a:dk2>
      <a:srgbClr val="59480D"/>
    </a:dk2>
    <a:lt2>
      <a:srgbClr val="D28E11"/>
    </a:lt2>
    <a:accent1>
      <a:srgbClr val="6B4A0B"/>
    </a:accent1>
    <a:accent2>
      <a:srgbClr val="790A14"/>
    </a:accent2>
    <a:accent3>
      <a:srgbClr val="908342"/>
    </a:accent3>
    <a:accent4>
      <a:srgbClr val="423E5C"/>
    </a:accent4>
    <a:accent5>
      <a:srgbClr val="641345"/>
    </a:accent5>
    <a:accent6>
      <a:srgbClr val="748A2F"/>
    </a:accent6>
    <a:hlink>
      <a:srgbClr val="DD7E0E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Tradition">
    <a:dk1>
      <a:srgbClr val="000000"/>
    </a:dk1>
    <a:lt1>
      <a:srgbClr val="FFFFFF"/>
    </a:lt1>
    <a:dk2>
      <a:srgbClr val="59480D"/>
    </a:dk2>
    <a:lt2>
      <a:srgbClr val="D28E11"/>
    </a:lt2>
    <a:accent1>
      <a:srgbClr val="6B4A0B"/>
    </a:accent1>
    <a:accent2>
      <a:srgbClr val="790A14"/>
    </a:accent2>
    <a:accent3>
      <a:srgbClr val="908342"/>
    </a:accent3>
    <a:accent4>
      <a:srgbClr val="423E5C"/>
    </a:accent4>
    <a:accent5>
      <a:srgbClr val="641345"/>
    </a:accent5>
    <a:accent6>
      <a:srgbClr val="748A2F"/>
    </a:accent6>
    <a:hlink>
      <a:srgbClr val="DD7E0E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Tradition">
    <a:dk1>
      <a:srgbClr val="000000"/>
    </a:dk1>
    <a:lt1>
      <a:srgbClr val="FFFFFF"/>
    </a:lt1>
    <a:dk2>
      <a:srgbClr val="59480D"/>
    </a:dk2>
    <a:lt2>
      <a:srgbClr val="D28E11"/>
    </a:lt2>
    <a:accent1>
      <a:srgbClr val="6B4A0B"/>
    </a:accent1>
    <a:accent2>
      <a:srgbClr val="790A14"/>
    </a:accent2>
    <a:accent3>
      <a:srgbClr val="908342"/>
    </a:accent3>
    <a:accent4>
      <a:srgbClr val="423E5C"/>
    </a:accent4>
    <a:accent5>
      <a:srgbClr val="641345"/>
    </a:accent5>
    <a:accent6>
      <a:srgbClr val="748A2F"/>
    </a:accent6>
    <a:hlink>
      <a:srgbClr val="DD7E0E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Tradition">
    <a:dk1>
      <a:srgbClr val="000000"/>
    </a:dk1>
    <a:lt1>
      <a:srgbClr val="FFFFFF"/>
    </a:lt1>
    <a:dk2>
      <a:srgbClr val="59480D"/>
    </a:dk2>
    <a:lt2>
      <a:srgbClr val="D28E11"/>
    </a:lt2>
    <a:accent1>
      <a:srgbClr val="6B4A0B"/>
    </a:accent1>
    <a:accent2>
      <a:srgbClr val="790A14"/>
    </a:accent2>
    <a:accent3>
      <a:srgbClr val="908342"/>
    </a:accent3>
    <a:accent4>
      <a:srgbClr val="423E5C"/>
    </a:accent4>
    <a:accent5>
      <a:srgbClr val="641345"/>
    </a:accent5>
    <a:accent6>
      <a:srgbClr val="748A2F"/>
    </a:accent6>
    <a:hlink>
      <a:srgbClr val="DD7E0E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89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Tradition</vt:lpstr>
      <vt:lpstr>My Fathers the Monks</vt:lpstr>
      <vt:lpstr>My Fathers the Monks</vt:lpstr>
      <vt:lpstr>My Fathers the Monks</vt:lpstr>
      <vt:lpstr>My Fathers the Monks</vt:lpstr>
      <vt:lpstr>My Fathers the Monks</vt:lpstr>
      <vt:lpstr>My Fathers the Monks</vt:lpstr>
      <vt:lpstr>My Fathers the Monks</vt:lpstr>
      <vt:lpstr>My Fathers the Monks</vt:lpstr>
    </vt:vector>
  </TitlesOfParts>
  <Company>San George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Fathers the Monks</dc:title>
  <dc:creator>Sam Ekladious</dc:creator>
  <cp:lastModifiedBy>Ossama Ekladious</cp:lastModifiedBy>
  <cp:revision>6</cp:revision>
  <dcterms:created xsi:type="dcterms:W3CDTF">2019-01-29T00:39:00Z</dcterms:created>
  <dcterms:modified xsi:type="dcterms:W3CDTF">2019-02-09T21:13:08Z</dcterms:modified>
</cp:coreProperties>
</file>