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A721-88A3-49A0-8C76-A33501FB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7374-17C6-4BB8-872B-1CD23A7D3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A3C-3415-439A-A0E5-C10E6067C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0618-677C-4248-8311-E30978A05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0AD5-059D-4BAF-BAC0-F9BD37AEF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B2F0-EBC4-4408-B5BA-E9084533B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43B5-DA60-47F3-B3C7-076C9B637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5880-517B-43AD-9A7B-70A56C4F9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E578-66CD-4B1D-A6CF-B016AADAB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2999-BDE1-4C24-B689-B0DF24215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5A43-8B08-4808-8CB3-5F956C9BA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1F1B-6D33-483F-9CB0-56C711050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10668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Resurrection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533400"/>
            <a:ext cx="2876550" cy="459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 smtClean="0"/>
              <a:t>The heavenly hosts were singing</a:t>
            </a:r>
            <a:br>
              <a:rPr lang="en-US" sz="4000" dirty="0" smtClean="0"/>
            </a:br>
            <a:r>
              <a:rPr lang="en-US" sz="4000" dirty="0" smtClean="0"/>
              <a:t>Welcoming our glorious Lord</a:t>
            </a:r>
            <a:br>
              <a:rPr lang="en-US" sz="4000" dirty="0" smtClean="0"/>
            </a:br>
            <a:r>
              <a:rPr lang="en-US" sz="4000" dirty="0" smtClean="0"/>
              <a:t>And the joy is overwhelming</a:t>
            </a:r>
            <a:br>
              <a:rPr lang="en-US" sz="4000" dirty="0" smtClean="0"/>
            </a:br>
            <a:r>
              <a:rPr lang="en-US" sz="4000" dirty="0" smtClean="0"/>
              <a:t>He opened the doors of hope (2)</a:t>
            </a:r>
          </a:p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91000"/>
            <a:ext cx="8229600" cy="762000"/>
          </a:xfrm>
        </p:spPr>
        <p:txBody>
          <a:bodyPr/>
          <a:lstStyle/>
          <a:p>
            <a:r>
              <a:rPr lang="en-US" b="1" dirty="0" smtClean="0"/>
              <a:t>The End</a:t>
            </a:r>
            <a:endParaRPr lang="en-US" b="1" dirty="0"/>
          </a:p>
        </p:txBody>
      </p:sp>
      <p:pic>
        <p:nvPicPr>
          <p:cNvPr id="4" name="Picture 3" descr="Resurrection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838200"/>
            <a:ext cx="2540000" cy="336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 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Sunday morning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the guards were still asleep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Jesus has risen declaring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Victory no more </a:t>
            </a: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defeat (2)</a:t>
            </a:r>
          </a:p>
          <a:p>
            <a:pPr marL="0" indent="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/>
              <a:t>Jesus is risen in glory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Heaven and earth sang and praised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And the angel told the story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He is risen as He </a:t>
            </a:r>
            <a:r>
              <a:rPr lang="en-US" sz="4000" dirty="0" smtClean="0"/>
              <a:t>said (2)</a:t>
            </a:r>
          </a:p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/>
              <a:t>Mary Magdalene was looking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In the garden for her Lord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While Jesus Himself was telling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Her to go and spread the </a:t>
            </a:r>
            <a:r>
              <a:rPr lang="en-US" sz="4000" dirty="0" smtClean="0"/>
              <a:t>word (2)</a:t>
            </a:r>
          </a:p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/>
              <a:t>All the disciples were praying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They were really in great fear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When Mary came to them saying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He is risen He is not </a:t>
            </a:r>
            <a:r>
              <a:rPr lang="en-US" sz="4000" dirty="0" smtClean="0"/>
              <a:t>here (2)</a:t>
            </a:r>
          </a:p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/>
              <a:t>While they gathered in the room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Jesus Christ Himself appeared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Said My peace I gave to you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And My peace with you I </a:t>
            </a:r>
            <a:r>
              <a:rPr lang="en-US" sz="4000" dirty="0" smtClean="0"/>
              <a:t>leave (2)</a:t>
            </a:r>
          </a:p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/>
              <a:t>But Thomas did not believe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What the disciples had seen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So Jesus again appeared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Showed Him the place of the </a:t>
            </a:r>
            <a:r>
              <a:rPr lang="en-US" sz="4000" dirty="0" smtClean="0"/>
              <a:t>spear (2)</a:t>
            </a:r>
          </a:p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 smtClean="0"/>
              <a:t>Tell the Mary´s no more mourning</a:t>
            </a:r>
            <a:br>
              <a:rPr lang="en-US" sz="4000" dirty="0" smtClean="0"/>
            </a:br>
            <a:r>
              <a:rPr lang="en-US" sz="4000" dirty="0" smtClean="0"/>
              <a:t>Among the dead do not seek</a:t>
            </a:r>
            <a:br>
              <a:rPr lang="en-US" sz="4000" dirty="0" smtClean="0"/>
            </a:br>
            <a:r>
              <a:rPr lang="en-US" sz="4000" dirty="0" smtClean="0"/>
              <a:t>For Jesus Our Lord is living</a:t>
            </a:r>
            <a:br>
              <a:rPr lang="en-US" sz="4000" dirty="0" smtClean="0"/>
            </a:br>
            <a:r>
              <a:rPr lang="en-US" sz="4000" dirty="0" smtClean="0"/>
              <a:t>Giving power to the weak (2)</a:t>
            </a:r>
          </a:p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rrection3.bmp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828800" y="66992"/>
            <a:ext cx="5486400" cy="669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Early Sunday Morning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 smtClean="0"/>
              <a:t>Jesus My victorious Lord</a:t>
            </a:r>
            <a:br>
              <a:rPr lang="en-US" sz="4000" dirty="0" smtClean="0"/>
            </a:br>
            <a:r>
              <a:rPr lang="en-US" sz="4000" dirty="0" smtClean="0"/>
              <a:t>Conquered the powers of Hades</a:t>
            </a:r>
            <a:br>
              <a:rPr lang="en-US" sz="4000" dirty="0" smtClean="0"/>
            </a:br>
            <a:r>
              <a:rPr lang="en-US" sz="4000" dirty="0" smtClean="0"/>
              <a:t>And the thorns of death He broke</a:t>
            </a:r>
            <a:br>
              <a:rPr lang="en-US" sz="4000" dirty="0" smtClean="0"/>
            </a:br>
            <a:r>
              <a:rPr lang="en-US" sz="4000" dirty="0" smtClean="0"/>
              <a:t>My salvation He declared (2)</a:t>
            </a:r>
          </a:p>
          <a:p>
            <a:pPr marL="742950" indent="-742950"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</a:t>
            </a: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my song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gave me life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Resurrection made me strong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Jesus, my Lord is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alive (2)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86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Very Early Sunday Morning</vt:lpstr>
      <vt:lpstr>Very Early Sunday Morning</vt:lpstr>
      <vt:lpstr>Very Early Sunday Morning</vt:lpstr>
      <vt:lpstr>Very Early Sunday Morning</vt:lpstr>
      <vt:lpstr>Very Early Sunday Morning</vt:lpstr>
      <vt:lpstr>Very Early Sunday Morning</vt:lpstr>
      <vt:lpstr>Very Early Sunday Morning</vt:lpstr>
      <vt:lpstr>Very Early Sunday Morning</vt:lpstr>
      <vt:lpstr>Very Early Sunday Morning</vt:lpstr>
      <vt:lpstr>The End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Ossama Ekladious</dc:creator>
  <cp:lastModifiedBy>Ossama Ekladious</cp:lastModifiedBy>
  <cp:revision>17</cp:revision>
  <dcterms:created xsi:type="dcterms:W3CDTF">2015-07-10T02:51:44Z</dcterms:created>
  <dcterms:modified xsi:type="dcterms:W3CDTF">2017-05-27T17:35:28Z</dcterms:modified>
</cp:coreProperties>
</file>